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B663"/>
    <a:srgbClr val="D0BF76"/>
    <a:srgbClr val="DDD0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2582" y="5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082" y="4409808"/>
            <a:ext cx="5337885" cy="1960033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082" y="6369840"/>
            <a:ext cx="5337885" cy="114856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E053-A593-4681-B59E-2FF6E8B7924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D485-441C-4273-B272-80815B507C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E053-A593-4681-B59E-2FF6E8B7924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D485-441C-4273-B272-80815B507C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082" y="4411441"/>
            <a:ext cx="5337884" cy="19584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7082" y="6369841"/>
            <a:ext cx="5337884" cy="11472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E053-A593-4681-B59E-2FF6E8B7924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D485-441C-4273-B272-80815B507C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082" y="900966"/>
            <a:ext cx="5342310" cy="12326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7082" y="2412999"/>
            <a:ext cx="2603458" cy="5401735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7461" y="2412999"/>
            <a:ext cx="2601932" cy="5401736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E053-A593-4681-B59E-2FF6E8B7924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D485-441C-4273-B272-80815B507C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169" y="2417236"/>
            <a:ext cx="2349371" cy="768349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7082" y="3185586"/>
            <a:ext cx="2603458" cy="4629148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38059" y="2417236"/>
            <a:ext cx="2362857" cy="768349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7461" y="3185586"/>
            <a:ext cx="2603456" cy="4629148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E053-A593-4681-B59E-2FF6E8B7924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D485-441C-4273-B272-80815B507C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E053-A593-4681-B59E-2FF6E8B7924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D485-441C-4273-B272-80815B507C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E053-A593-4681-B59E-2FF6E8B7924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D485-441C-4273-B272-80815B507C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081" y="594783"/>
            <a:ext cx="1995488" cy="158114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9491" y="594783"/>
            <a:ext cx="3209902" cy="721995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7081" y="2175933"/>
            <a:ext cx="1995488" cy="56387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E053-A593-4681-B59E-2FF6E8B7924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D485-441C-4273-B272-80815B507C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082" y="1849411"/>
            <a:ext cx="2611040" cy="1484339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7082" y="3333749"/>
            <a:ext cx="2611040" cy="33736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E053-A593-4681-B59E-2FF6E8B7924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D485-441C-4273-B272-80815B507C42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109436" y="1915815"/>
            <a:ext cx="814990" cy="144887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237906" y="1882389"/>
            <a:ext cx="622774" cy="110715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942138" y="2525939"/>
            <a:ext cx="451773" cy="803152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068109" y="2415084"/>
            <a:ext cx="367191" cy="652784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539072" y="2777902"/>
            <a:ext cx="192451" cy="342135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599069" y="1324101"/>
            <a:ext cx="192451" cy="342135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794697" y="2525939"/>
            <a:ext cx="148079" cy="26325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611601" y="1414125"/>
            <a:ext cx="148079" cy="26325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657600" y="2133600"/>
            <a:ext cx="2571750" cy="4572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7082" y="2409815"/>
            <a:ext cx="5342310" cy="54019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E053-A593-4681-B59E-2FF6E8B7924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D485-441C-4273-B272-80815B507C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94671" y="900964"/>
            <a:ext cx="1104722" cy="69137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7082" y="900965"/>
            <a:ext cx="4100668" cy="69137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E053-A593-4681-B59E-2FF6E8B7924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D485-441C-4273-B272-80815B507C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7082" y="900966"/>
            <a:ext cx="5343835" cy="12326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7082" y="2409815"/>
            <a:ext cx="5343834" cy="5401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8008" y="793574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A941E053-A593-4681-B59E-2FF6E8B7924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5709" y="7935748"/>
            <a:ext cx="3942299" cy="4868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9494" y="7935748"/>
            <a:ext cx="456215" cy="4868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8005D485-441C-4273-B272-80815B507C42}" type="slidenum">
              <a:rPr lang="en-US" smtClean="0"/>
              <a:t>‹#›</a:t>
            </a:fld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-25196" y="1"/>
            <a:ext cx="6883196" cy="9143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tthew.LaValle@ddiny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05000"/>
            <a:ext cx="6858000" cy="1905000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en-US" sz="3200" b="1" dirty="0" smtClean="0">
                <a:solidFill>
                  <a:srgbClr val="C9B663"/>
                </a:solidFill>
                <a:latin typeface="Lucida Sans" pitchFamily="34" charset="0"/>
              </a:rPr>
              <a:t>ARS • Without Walls Program</a:t>
            </a:r>
            <a:r>
              <a:rPr lang="en-US" sz="1100" b="1" dirty="0" smtClean="0">
                <a:solidFill>
                  <a:srgbClr val="C9B663"/>
                </a:solidFill>
                <a:latin typeface="Lucida Sans" pitchFamily="34" charset="0"/>
              </a:rPr>
              <a:t/>
            </a:r>
            <a:br>
              <a:rPr lang="en-US" sz="1100" b="1" dirty="0" smtClean="0">
                <a:solidFill>
                  <a:srgbClr val="C9B663"/>
                </a:solidFill>
                <a:latin typeface="Lucida Sans" pitchFamily="34" charset="0"/>
              </a:rPr>
            </a:br>
            <a:r>
              <a:rPr lang="en-US" b="1" dirty="0" smtClean="0">
                <a:solidFill>
                  <a:srgbClr val="C9B663"/>
                </a:solidFill>
                <a:latin typeface="Lucida Sans" pitchFamily="34" charset="0"/>
              </a:rPr>
              <a:t/>
            </a:r>
            <a:br>
              <a:rPr lang="en-US" b="1" dirty="0" smtClean="0">
                <a:solidFill>
                  <a:srgbClr val="C9B663"/>
                </a:solidFill>
                <a:latin typeface="Lucida Sans" pitchFamily="34" charset="0"/>
              </a:rPr>
            </a:br>
            <a:r>
              <a:rPr lang="en-US" sz="6000" b="1" u="sng" dirty="0" smtClean="0">
                <a:solidFill>
                  <a:srgbClr val="C9B663"/>
                </a:solidFill>
                <a:latin typeface="Lucida Sans" pitchFamily="34" charset="0"/>
              </a:rPr>
              <a:t>Coat Drive</a:t>
            </a:r>
            <a:endParaRPr lang="en-US" sz="6000" b="1" u="sng" dirty="0">
              <a:solidFill>
                <a:srgbClr val="C9B663"/>
              </a:solidFill>
              <a:latin typeface="Lucida Sans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082" y="7467600"/>
            <a:ext cx="5337885" cy="1143000"/>
          </a:xfrm>
        </p:spPr>
        <p:txBody>
          <a:bodyPr>
            <a:normAutofit/>
          </a:bodyPr>
          <a:lstStyle/>
          <a:p>
            <a:pPr algn="ctr"/>
            <a:r>
              <a:rPr lang="en-US" sz="1400" dirty="0" smtClean="0">
                <a:solidFill>
                  <a:srgbClr val="C9B663"/>
                </a:solidFill>
              </a:rPr>
              <a:t>In an effort to assist the needy during this winter season, ARS WOW has partnered with The Lighthouse Mission to collect and donate gently used winter clothing items.</a:t>
            </a:r>
            <a:endParaRPr lang="en-US" sz="1400" dirty="0">
              <a:solidFill>
                <a:srgbClr val="C9B663"/>
              </a:solidFill>
            </a:endParaRPr>
          </a:p>
        </p:txBody>
      </p:sp>
      <p:pic>
        <p:nvPicPr>
          <p:cNvPr id="4" name="Vertical Content Placeholder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200" y="0"/>
            <a:ext cx="3744674" cy="184489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762000" y="4340185"/>
            <a:ext cx="24384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C9B663"/>
                </a:solidFill>
              </a:rPr>
              <a:t>Bring Items To</a:t>
            </a:r>
            <a:r>
              <a:rPr lang="en-US" dirty="0" smtClean="0">
                <a:solidFill>
                  <a:srgbClr val="C9B663"/>
                </a:solidFill>
              </a:rPr>
              <a:t>:</a:t>
            </a:r>
          </a:p>
          <a:p>
            <a:endParaRPr lang="en-US" dirty="0" smtClean="0">
              <a:solidFill>
                <a:srgbClr val="C9B663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C9B663"/>
                </a:solidFill>
              </a:rPr>
              <a:t>ARS Offices</a:t>
            </a:r>
          </a:p>
          <a:p>
            <a:pPr algn="ctr"/>
            <a:r>
              <a:rPr lang="en-US" sz="1600" dirty="0" smtClean="0">
                <a:solidFill>
                  <a:srgbClr val="C9B663"/>
                </a:solidFill>
              </a:rPr>
              <a:t>Meadow Glen</a:t>
            </a:r>
          </a:p>
          <a:p>
            <a:pPr algn="ctr"/>
            <a:r>
              <a:rPr lang="en-US" sz="1600" dirty="0" smtClean="0">
                <a:solidFill>
                  <a:srgbClr val="C9B663"/>
                </a:solidFill>
              </a:rPr>
              <a:t>75 Landing Meadow Rd., Smithtown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4340185"/>
            <a:ext cx="24384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C9B663"/>
                </a:solidFill>
              </a:rPr>
              <a:t>D</a:t>
            </a:r>
            <a:r>
              <a:rPr lang="en-US" b="1" u="sng" dirty="0" smtClean="0">
                <a:solidFill>
                  <a:srgbClr val="C9B663"/>
                </a:solidFill>
              </a:rPr>
              <a:t>ate/Time</a:t>
            </a:r>
            <a:r>
              <a:rPr lang="en-US" dirty="0" smtClean="0">
                <a:solidFill>
                  <a:srgbClr val="C9B663"/>
                </a:solidFill>
              </a:rPr>
              <a:t>:</a:t>
            </a:r>
          </a:p>
          <a:p>
            <a:endParaRPr lang="en-US" dirty="0" smtClean="0">
              <a:solidFill>
                <a:srgbClr val="C9B663"/>
              </a:solidFill>
            </a:endParaRPr>
          </a:p>
          <a:p>
            <a:pPr algn="ctr"/>
            <a:r>
              <a:rPr lang="en-US" sz="1600" dirty="0" smtClean="0">
                <a:solidFill>
                  <a:srgbClr val="C9B663"/>
                </a:solidFill>
              </a:rPr>
              <a:t>November 5</a:t>
            </a:r>
            <a:r>
              <a:rPr lang="en-US" sz="1600" baseline="30000" dirty="0" smtClean="0">
                <a:solidFill>
                  <a:srgbClr val="C9B663"/>
                </a:solidFill>
              </a:rPr>
              <a:t>th</a:t>
            </a:r>
            <a:r>
              <a:rPr lang="en-US" sz="1600" dirty="0" smtClean="0">
                <a:solidFill>
                  <a:srgbClr val="C9B663"/>
                </a:solidFill>
              </a:rPr>
              <a:t> 2018 – November 16</a:t>
            </a:r>
            <a:r>
              <a:rPr lang="en-US" sz="1600" baseline="30000" dirty="0" smtClean="0">
                <a:solidFill>
                  <a:srgbClr val="C9B663"/>
                </a:solidFill>
              </a:rPr>
              <a:t>th</a:t>
            </a:r>
            <a:r>
              <a:rPr lang="en-US" sz="1600" dirty="0" smtClean="0">
                <a:solidFill>
                  <a:srgbClr val="C9B663"/>
                </a:solidFill>
              </a:rPr>
              <a:t> 2018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-76200" y="6400800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9B663"/>
                </a:solidFill>
              </a:rPr>
              <a:t>Coats • Hats • Scarves • Gloves • Sweaters</a:t>
            </a:r>
            <a:endParaRPr lang="en-US" sz="2400" dirty="0">
              <a:solidFill>
                <a:srgbClr val="C9B663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884938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smtClean="0">
                <a:solidFill>
                  <a:srgbClr val="C9B663"/>
                </a:solidFill>
              </a:rPr>
              <a:t>To Learn More</a:t>
            </a:r>
            <a:r>
              <a:rPr lang="en-US" sz="1400" dirty="0" smtClean="0">
                <a:solidFill>
                  <a:srgbClr val="C9B663"/>
                </a:solidFill>
              </a:rPr>
              <a:t>: Contact Matthew </a:t>
            </a:r>
            <a:r>
              <a:rPr lang="en-US" sz="1400" dirty="0" err="1" smtClean="0">
                <a:solidFill>
                  <a:srgbClr val="C9B663"/>
                </a:solidFill>
              </a:rPr>
              <a:t>LaValle</a:t>
            </a:r>
            <a:r>
              <a:rPr lang="en-US" sz="1400" dirty="0" smtClean="0">
                <a:solidFill>
                  <a:srgbClr val="C9B663"/>
                </a:solidFill>
              </a:rPr>
              <a:t> • </a:t>
            </a:r>
            <a:r>
              <a:rPr lang="en-US" sz="1400" dirty="0" smtClean="0">
                <a:solidFill>
                  <a:srgbClr val="0070C0"/>
                </a:solidFill>
                <a:hlinkClick r:id="rId3"/>
              </a:rPr>
              <a:t>Matthew.LaValle@ddiny.org</a:t>
            </a:r>
            <a:endParaRPr lang="en-US" sz="1400" dirty="0" smtClean="0">
              <a:solidFill>
                <a:srgbClr val="0070C0"/>
              </a:solidFill>
            </a:endParaRPr>
          </a:p>
          <a:p>
            <a:pPr algn="ctr"/>
            <a:endParaRPr lang="en-US" sz="1400" dirty="0">
              <a:solidFill>
                <a:srgbClr val="C9B6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428581"/>
      </p:ext>
    </p:extLst>
  </p:cSld>
  <p:clrMapOvr>
    <a:masterClrMapping/>
  </p:clrMapOvr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TM02455610[[fn=Autumn]]</Template>
  <TotalTime>47</TotalTime>
  <Words>76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Courier New</vt:lpstr>
      <vt:lpstr>Lucida Sans</vt:lpstr>
      <vt:lpstr>Trebuchet MS</vt:lpstr>
      <vt:lpstr>Verdana</vt:lpstr>
      <vt:lpstr>Wingdings 2</vt:lpstr>
      <vt:lpstr>Autumn</vt:lpstr>
      <vt:lpstr>ARS • Without Walls Program  Coat Drive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ARS • Without Walls Program  Coat Drive</dc:title>
  <dc:creator>LaValle, Matthew</dc:creator>
  <cp:lastModifiedBy>Ponzio, Christine</cp:lastModifiedBy>
  <cp:revision>5</cp:revision>
  <dcterms:created xsi:type="dcterms:W3CDTF">2018-10-30T17:42:30Z</dcterms:created>
  <dcterms:modified xsi:type="dcterms:W3CDTF">2018-11-02T12:12:39Z</dcterms:modified>
</cp:coreProperties>
</file>